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0"/>
  </p:notesMasterIdLst>
  <p:sldIdLst>
    <p:sldId id="266" r:id="rId2"/>
    <p:sldId id="290" r:id="rId3"/>
    <p:sldId id="284" r:id="rId4"/>
    <p:sldId id="285" r:id="rId5"/>
    <p:sldId id="286" r:id="rId6"/>
    <p:sldId id="287" r:id="rId7"/>
    <p:sldId id="288" r:id="rId8"/>
    <p:sldId id="26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9/5/2021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Spark Structured Streaming - Overview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Tale of Two APIs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>
            <a:normAutofit fontScale="92500" lnSpcReduction="10000"/>
          </a:bodyPr>
          <a:lstStyle/>
          <a:p>
            <a:r>
              <a:rPr lang="en-IN" dirty="0" smtClean="0"/>
              <a:t>Spark Streaming </a:t>
            </a:r>
          </a:p>
          <a:p>
            <a:pPr lvl="1"/>
            <a:r>
              <a:rPr lang="en-IN" dirty="0" smtClean="0"/>
              <a:t>First streaming engine based on distributed capabilities of Spark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IN" dirty="0" smtClean="0"/>
              <a:t>Spark 0.7.0 release in Feb 2013</a:t>
            </a:r>
          </a:p>
          <a:p>
            <a:pPr lvl="1"/>
            <a:r>
              <a:rPr lang="en-IN" dirty="0" smtClean="0"/>
              <a:t>Based on simple but powerful premise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IN" dirty="0" smtClean="0"/>
              <a:t>Apply Sparks distributed computing capabilities to stream processing by transforming continuous streams of data into discrete data collections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IN" dirty="0" smtClean="0">
                <a:solidFill>
                  <a:srgbClr val="FF0000"/>
                </a:solidFill>
              </a:rPr>
              <a:t>Micro batching!</a:t>
            </a:r>
          </a:p>
          <a:p>
            <a:pPr lvl="1"/>
            <a:r>
              <a:rPr lang="en-IN" dirty="0" smtClean="0"/>
              <a:t>Uses same functional programming paradigm as Spark core but introduces a new abstraction </a:t>
            </a:r>
          </a:p>
          <a:p>
            <a:pPr lvl="1"/>
            <a:r>
              <a:rPr lang="en-IN" dirty="0" smtClean="0"/>
              <a:t>Discretized streams – exposes a programming model to operate on data in stream</a:t>
            </a:r>
          </a:p>
          <a:p>
            <a:endParaRPr lang="en-IN" dirty="0"/>
          </a:p>
          <a:p>
            <a:r>
              <a:rPr lang="en-IN" dirty="0" smtClean="0"/>
              <a:t>Structured Streaming </a:t>
            </a:r>
          </a:p>
          <a:p>
            <a:pPr lvl="1"/>
            <a:r>
              <a:rPr lang="en-IN" dirty="0" smtClean="0"/>
              <a:t>Stream processor built on top of Spark SQL abstractions</a:t>
            </a:r>
          </a:p>
          <a:p>
            <a:pPr lvl="1"/>
            <a:r>
              <a:rPr lang="en-IN" dirty="0" smtClean="0"/>
              <a:t>Extends Dataset and </a:t>
            </a:r>
            <a:r>
              <a:rPr lang="en-IN" dirty="0" err="1" smtClean="0"/>
              <a:t>DataFrame</a:t>
            </a:r>
            <a:r>
              <a:rPr lang="en-IN" dirty="0" smtClean="0"/>
              <a:t> APIs with streaming capabilities </a:t>
            </a:r>
          </a:p>
          <a:p>
            <a:pPr lvl="1"/>
            <a:r>
              <a:rPr lang="en-IN" dirty="0" smtClean="0"/>
              <a:t>Adopts schema oriented transformation model – structured part in name </a:t>
            </a:r>
          </a:p>
          <a:p>
            <a:pPr lvl="1"/>
            <a:r>
              <a:rPr lang="en-IN" dirty="0" smtClean="0"/>
              <a:t>Inherits optimizations implemented in Spark SQL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IN" dirty="0" smtClean="0"/>
              <a:t>Introduced in 2017 with Spark 2.2 release</a:t>
            </a:r>
          </a:p>
          <a:p>
            <a:pPr lvl="1"/>
            <a:r>
              <a:rPr lang="en-IN" dirty="0" smtClean="0">
                <a:solidFill>
                  <a:srgbClr val="FF0000"/>
                </a:solidFill>
              </a:rPr>
              <a:t>Still evolving fast with each new version of Spark!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Spark Streaming and Structured Streaming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63762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Structured Streaming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rgbClr val="FF0000"/>
                </a:solidFill>
              </a:rPr>
              <a:t>Structured Streaming provides fast, scalable, fault-tolerant, end-to-end exactly-once stream processing without the </a:t>
            </a:r>
            <a:r>
              <a:rPr lang="en-US" dirty="0" smtClean="0">
                <a:solidFill>
                  <a:srgbClr val="FF0000"/>
                </a:solidFill>
              </a:rPr>
              <a:t>user </a:t>
            </a:r>
            <a:r>
              <a:rPr lang="en-US" dirty="0">
                <a:solidFill>
                  <a:srgbClr val="FF0000"/>
                </a:solidFill>
              </a:rPr>
              <a:t>having to reason about </a:t>
            </a:r>
            <a:r>
              <a:rPr lang="en-US" dirty="0" smtClean="0">
                <a:solidFill>
                  <a:srgbClr val="FF0000"/>
                </a:solidFill>
              </a:rPr>
              <a:t>streaming!</a:t>
            </a:r>
          </a:p>
          <a:p>
            <a:endParaRPr lang="en-US" dirty="0">
              <a:solidFill>
                <a:srgbClr val="FF0000"/>
              </a:solidFill>
            </a:endParaRPr>
          </a:p>
          <a:p>
            <a:r>
              <a:rPr lang="en-US" dirty="0"/>
              <a:t>A scalable and fault-tolerant stream processing engine built on the Spark SQL engine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express streaming computation the same way would express a batch computation on static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Spark SQL engine will take care of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running it incrementally and continuously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updating the final result as streaming data continues to arrive</a:t>
            </a:r>
          </a:p>
          <a:p>
            <a:endParaRPr lang="en-US" dirty="0"/>
          </a:p>
          <a:p>
            <a:r>
              <a:rPr lang="en-US" dirty="0"/>
              <a:t>Can use the Dataset/</a:t>
            </a:r>
            <a:r>
              <a:rPr lang="en-US" dirty="0" err="1"/>
              <a:t>DataFrame</a:t>
            </a:r>
            <a:r>
              <a:rPr lang="en-US" dirty="0"/>
              <a:t> API in Scala, Java, Python or R to express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streaming aggregations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event-time windows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stream-to-batch joins, etc. </a:t>
            </a:r>
          </a:p>
          <a:p>
            <a:endParaRPr lang="en-US" dirty="0"/>
          </a:p>
          <a:p>
            <a:r>
              <a:rPr lang="en-US" dirty="0"/>
              <a:t>The computation is executed on the same optimized Spark SQL engine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ensures end-to-end exactly-once fault-tolerance guarantees through </a:t>
            </a:r>
            <a:r>
              <a:rPr lang="en-US" dirty="0" err="1" smtClean="0"/>
              <a:t>checkpointing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What?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Structured </a:t>
            </a:r>
            <a:r>
              <a:rPr lang="en-IN" dirty="0" smtClean="0"/>
              <a:t>Streaming - Modes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/>
          <a:lstStyle/>
          <a:p>
            <a:r>
              <a:rPr lang="en-US" dirty="0"/>
              <a:t>Internally, by default, Structured Streaming queries are processed using </a:t>
            </a:r>
            <a:r>
              <a:rPr lang="en-US" dirty="0">
                <a:solidFill>
                  <a:srgbClr val="FF0000"/>
                </a:solidFill>
              </a:rPr>
              <a:t>a micro-batch processing engine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processes data streams as a series of small batch jobs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achieving end-to-end latencies as low as 100 milliseconds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providing exactly-once fault-tolerance guarantees</a:t>
            </a:r>
          </a:p>
          <a:p>
            <a:endParaRPr lang="en-US" dirty="0"/>
          </a:p>
          <a:p>
            <a:r>
              <a:rPr lang="en-US" dirty="0"/>
              <a:t>Since Spark 2.3, introduced a new low-latency processing mode called </a:t>
            </a:r>
            <a:r>
              <a:rPr lang="en-US" dirty="0">
                <a:solidFill>
                  <a:srgbClr val="FF0000"/>
                </a:solidFill>
              </a:rPr>
              <a:t>Continuous Processing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achieve end-to-end latencies as low as 1 millisecond with at-least-once guarantees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Without changing the Dataset/</a:t>
            </a:r>
            <a:r>
              <a:rPr lang="en-US" dirty="0" err="1"/>
              <a:t>DataFrame</a:t>
            </a:r>
            <a:r>
              <a:rPr lang="en-US" dirty="0"/>
              <a:t> operations in queries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will be able to choose the mode based on your application requirements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Internal modes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92972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Spark SQL Dataset API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/>
          <a:lstStyle/>
          <a:p>
            <a:r>
              <a:rPr lang="en-IN" dirty="0" smtClean="0"/>
              <a:t>Dataset abstraction in Spark SQL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Allows analysing the data at rest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Useful for data that is structured in nature – has defined schema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Combines expressivity of SQL-like API with type-safe collection that are reminiscent of Scala collections and RDD programming model</a:t>
            </a:r>
          </a:p>
          <a:p>
            <a:endParaRPr lang="en-IN" dirty="0"/>
          </a:p>
          <a:p>
            <a:r>
              <a:rPr lang="en-IN" dirty="0" err="1" smtClean="0"/>
              <a:t>Dataframe</a:t>
            </a:r>
            <a:r>
              <a:rPr lang="en-IN" dirty="0" smtClean="0"/>
              <a:t> API – similar to Python Pandas and R </a:t>
            </a:r>
            <a:r>
              <a:rPr lang="en-IN" dirty="0" err="1" smtClean="0"/>
              <a:t>dataframes</a:t>
            </a:r>
            <a:endParaRPr lang="en-IN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Widens audience of Spark users outside initial core of data engineers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Intended to support modern data engineering and data science projects with familiar APIs</a:t>
            </a:r>
          </a:p>
          <a:p>
            <a:endParaRPr lang="en-IN" dirty="0"/>
          </a:p>
          <a:p>
            <a:r>
              <a:rPr lang="en-IN" dirty="0" smtClean="0"/>
              <a:t>What if, instead of having to wait for data to settle down , we could apply same Dataset / </a:t>
            </a:r>
            <a:r>
              <a:rPr lang="en-IN" dirty="0" err="1" smtClean="0"/>
              <a:t>DataFrames</a:t>
            </a:r>
            <a:r>
              <a:rPr lang="en-IN" dirty="0" smtClean="0"/>
              <a:t> concepts to the data while it is in its original stream form?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>
                <a:solidFill>
                  <a:srgbClr val="FF0000"/>
                </a:solidFill>
              </a:rPr>
              <a:t>Structured Streaming is answer fo</a:t>
            </a:r>
            <a:r>
              <a:rPr lang="en-IN" dirty="0" smtClean="0">
                <a:solidFill>
                  <a:srgbClr val="FF0000"/>
                </a:solidFill>
              </a:rPr>
              <a:t>r the same!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For data at rest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02103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Structured Streaming in action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/>
          <a:lstStyle/>
          <a:p>
            <a:r>
              <a:rPr lang="en-IN" dirty="0" smtClean="0"/>
              <a:t>The data arrives from a source stream and is assumed to have a defined schema</a:t>
            </a:r>
          </a:p>
          <a:p>
            <a:r>
              <a:rPr lang="en-IN" dirty="0" smtClean="0"/>
              <a:t>The stream of events can be seen as rows that are appended to unbounded table</a:t>
            </a:r>
          </a:p>
          <a:p>
            <a:r>
              <a:rPr lang="en-IN" dirty="0" smtClean="0"/>
              <a:t>To obtain results from the stream, express our computation as queries over that table</a:t>
            </a:r>
          </a:p>
          <a:p>
            <a:r>
              <a:rPr lang="en-IN" dirty="0" smtClean="0"/>
              <a:t>By continuously applying the same query to the updating table, create output stream of processed events</a:t>
            </a:r>
          </a:p>
          <a:p>
            <a:r>
              <a:rPr lang="en-IN" dirty="0" smtClean="0"/>
              <a:t>The resulting events are offered to an output sink</a:t>
            </a:r>
          </a:p>
          <a:p>
            <a:r>
              <a:rPr lang="en-IN" dirty="0" smtClean="0"/>
              <a:t>The sink could be a storage system, another streaming backend, or an application ready to consume the processed data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Handle data on move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59930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Structured </a:t>
            </a:r>
            <a:r>
              <a:rPr lang="en-IN" dirty="0" smtClean="0"/>
              <a:t>Streaming – polyglot APIs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>
            <a:normAutofit/>
          </a:bodyPr>
          <a:lstStyle/>
          <a:p>
            <a:r>
              <a:rPr lang="en-IN" dirty="0" smtClean="0"/>
              <a:t>Builds on foundations laid on top of Spark SQL </a:t>
            </a:r>
            <a:r>
              <a:rPr lang="en-IN" dirty="0" err="1" smtClean="0"/>
              <a:t>DataFrames</a:t>
            </a:r>
            <a:r>
              <a:rPr lang="en-IN" dirty="0" smtClean="0"/>
              <a:t> and Datasets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Inherits </a:t>
            </a:r>
            <a:r>
              <a:rPr lang="en-IN" dirty="0"/>
              <a:t>the traits of high level language introduced by Spark SQL </a:t>
            </a:r>
            <a:r>
              <a:rPr lang="en-IN" dirty="0" smtClean="0"/>
              <a:t>by extending these APIs to support streaming workloads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Includes use of catalyst optimizer and low overhead memor</a:t>
            </a:r>
            <a:r>
              <a:rPr lang="en-IN" dirty="0" smtClean="0"/>
              <a:t>y management and code generation</a:t>
            </a:r>
          </a:p>
          <a:p>
            <a:endParaRPr lang="en-IN" dirty="0"/>
          </a:p>
          <a:p>
            <a:r>
              <a:rPr lang="en-IN" dirty="0" smtClean="0"/>
              <a:t>Is available in all the support language bindings for Spark SQL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Scala, Java, Python and 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Performance of programs is identical regardless of language binding used</a:t>
            </a:r>
          </a:p>
          <a:p>
            <a:endParaRPr lang="en-IN" dirty="0"/>
          </a:p>
          <a:p>
            <a:r>
              <a:rPr lang="en-IN" dirty="0" smtClean="0"/>
              <a:t>Introduces support for event time across</a:t>
            </a:r>
            <a:r>
              <a:rPr lang="en-IN" dirty="0"/>
              <a:t> </a:t>
            </a:r>
            <a:r>
              <a:rPr lang="en-IN" dirty="0" smtClean="0"/>
              <a:t>windowing, aggregation operations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Making it easy to program logic that uses the event time</a:t>
            </a:r>
          </a:p>
          <a:p>
            <a:endParaRPr lang="en-IN" dirty="0"/>
          </a:p>
          <a:p>
            <a:r>
              <a:rPr lang="en-IN" dirty="0" smtClean="0">
                <a:solidFill>
                  <a:srgbClr val="FF0000"/>
                </a:solidFill>
              </a:rPr>
              <a:t>Spark manages to unify development experience between classi</a:t>
            </a:r>
            <a:r>
              <a:rPr lang="en-IN" dirty="0" smtClean="0">
                <a:solidFill>
                  <a:srgbClr val="FF0000"/>
                </a:solidFill>
              </a:rPr>
              <a:t>c batch and stream based data processing!</a:t>
            </a:r>
            <a:endParaRPr lang="en-IN" dirty="0" smtClean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64142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1850" y="1066800"/>
            <a:ext cx="79311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 </a:t>
            </a:r>
          </a:p>
          <a:p>
            <a:r>
              <a:rPr lang="en-US" dirty="0" smtClean="0"/>
              <a:t>Stream processing with Apache Spark </a:t>
            </a:r>
          </a:p>
          <a:p>
            <a:r>
              <a:rPr lang="en-US" dirty="0" smtClean="0"/>
              <a:t>Maas, </a:t>
            </a:r>
            <a:r>
              <a:rPr lang="en-US" dirty="0" err="1" smtClean="0"/>
              <a:t>Garillot</a:t>
            </a:r>
            <a:r>
              <a:rPr lang="en-US" dirty="0" smtClean="0"/>
              <a:t> </a:t>
            </a:r>
          </a:p>
          <a:p>
            <a:endParaRPr lang="en-US" dirty="0"/>
          </a:p>
          <a:p>
            <a:r>
              <a:rPr lang="en-US" dirty="0" smtClean="0"/>
              <a:t>Spark Streaming documentation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3196</TotalTime>
  <Words>702</Words>
  <Application>Microsoft Office PowerPoint</Application>
  <PresentationFormat>Widescreen</PresentationFormat>
  <Paragraphs>89</Paragraphs>
  <Slides>8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Spark Structured Streaming - Overview</vt:lpstr>
      <vt:lpstr>Tale of Two APIs</vt:lpstr>
      <vt:lpstr>Structured Streaming</vt:lpstr>
      <vt:lpstr>Structured Streaming - Modes</vt:lpstr>
      <vt:lpstr>Spark SQL Dataset API</vt:lpstr>
      <vt:lpstr>Structured Streaming in action</vt:lpstr>
      <vt:lpstr>Structured Streaming – polyglot APIs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237</cp:revision>
  <dcterms:created xsi:type="dcterms:W3CDTF">2018-10-16T06:13:57Z</dcterms:created>
  <dcterms:modified xsi:type="dcterms:W3CDTF">2021-09-05T06:43:11Z</dcterms:modified>
</cp:coreProperties>
</file>

<file path=docProps/thumbnail.jpeg>
</file>